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60" r:id="rId4"/>
    <p:sldId id="348" r:id="rId5"/>
    <p:sldId id="359" r:id="rId6"/>
    <p:sldId id="268" r:id="rId7"/>
    <p:sldId id="354" r:id="rId8"/>
    <p:sldId id="360" r:id="rId9"/>
    <p:sldId id="358" r:id="rId10"/>
    <p:sldId id="347" r:id="rId11"/>
    <p:sldId id="271" r:id="rId12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9" autoAdjust="0"/>
    <p:restoredTop sz="86635" autoAdjust="0"/>
  </p:normalViewPr>
  <p:slideViewPr>
    <p:cSldViewPr showGuides="1">
      <p:cViewPr varScale="1">
        <p:scale>
          <a:sx n="78" d="100"/>
          <a:sy n="78" d="100"/>
        </p:scale>
        <p:origin x="120" y="552"/>
      </p:cViewPr>
      <p:guideLst>
        <p:guide orient="horz" pos="2832"/>
        <p:guide pos="2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具有潜在类型约束和子图推理的上下文感知归纳知识图谱补全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训练图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：包含三元组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(Joe 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Biden,born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in,Scranton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Scranton,city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of,U.S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(Joe 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Biden,has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nationality,U.S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测试图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：查询三元组为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Antoˊnio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Guterres,has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nationality,?)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，测试图中存在辅助三元组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Antoˊnio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Guterres,born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in,Lisbon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Lisbon,city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of,Portugal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altLang="zh-CN" dirty="0"/>
            </a:b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Antoˊnio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Guterres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（未见实体，测试图独有），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Portugal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（需预测的尾实体）。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关系序列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0​=born in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1​=city of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（均在训练图中出现过）。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中间实体 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1​=Lisbon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（测试图独有，未见实体）。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9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6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564996" y="1519251"/>
            <a:ext cx="12371934" cy="731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Context-aware Inductive Knowledge Graph Completion with Latent Type Constraints and Subgraph Reasoning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28644" y="5365682"/>
            <a:ext cx="4384654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dirty="0"/>
              <a:t> https://github.com/IDEA-FinAI/CATS</a:t>
            </a:r>
            <a:endParaRPr lang="de-DE" altLang="zh-CN" sz="1600" dirty="0"/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7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16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5A22E52-8120-42F6-A804-21108EE17C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394" y="2634825"/>
            <a:ext cx="10928986" cy="2417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92D402C-6AE7-4FC4-8272-BC9EFD80C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072" y="1256537"/>
            <a:ext cx="10119294" cy="55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225425" y="1965319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6382143" y="2467182"/>
            <a:ext cx="5794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1)Existing methods cannot fully utilize these contexts. (Entity types, reasoning paths, and neighboring facts)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2)LLM-based KGC methods can only re-rank candidate answers provided by previous KGC approaches. Consequently, they are inevitably constrained by the limitations of preceding models.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2F6FB00-B223-4CBD-9937-132DBCC7D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" y="2289421"/>
            <a:ext cx="6144686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D2EF6A6-2BCA-4FD5-A7F7-F56F1A48CD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824" y="1121483"/>
            <a:ext cx="9529775" cy="5708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B81E997-0A38-41D4-9226-1F0345F7E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6562" y="731448"/>
            <a:ext cx="5895435" cy="5169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9ACAF2C-1E63-4AA0-AAD6-8EA45CE78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07263"/>
            <a:ext cx="6399410" cy="226453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23C7666-3278-41DF-A09E-1CA3D63270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2143" y="2301604"/>
            <a:ext cx="5687500" cy="1523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4F4487D-0BE0-4DC6-A4CC-3CACD39DA2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5330" y="4732062"/>
            <a:ext cx="6096667" cy="102108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3756E46-9882-4D09-AB4D-4252CDB645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64" y="3486645"/>
            <a:ext cx="6056332" cy="28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>
            <a:extLst>
              <a:ext uri="{FF2B5EF4-FFF2-40B4-BE49-F238E27FC236}">
                <a16:creationId xmlns:a16="http://schemas.microsoft.com/office/drawing/2014/main" id="{64EABF51-5E32-4DEC-8987-CCC56592C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已上传的图片">
            <a:extLst>
              <a:ext uri="{FF2B5EF4-FFF2-40B4-BE49-F238E27FC236}">
                <a16:creationId xmlns:a16="http://schemas.microsoft.com/office/drawing/2014/main" id="{FE807D75-8270-4867-B4DE-C95BD0A42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7C179EF-F3EE-4F4B-A915-1D82F6F0DD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4778" y="623870"/>
            <a:ext cx="6965449" cy="21676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234B3F5-7A89-459E-8105-584C94BF8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6994" y="2832355"/>
            <a:ext cx="6301182" cy="135985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84CE579-FA3D-4ED2-8EA5-82CA06B960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6994" y="4178045"/>
            <a:ext cx="6114832" cy="18459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FBF4578-40CB-47F5-9592-B1BE962EB5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2074" y="5826010"/>
            <a:ext cx="5436383" cy="10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D3C4A17-77A8-43B9-987A-9B329ABE6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1227846"/>
            <a:ext cx="6403088" cy="5581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586A826-8F35-4129-8FD2-1A7362D03E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5503" y="614806"/>
            <a:ext cx="8932457" cy="62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2F5699A-8CE9-4721-9C41-0AF22462A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94" y="581659"/>
            <a:ext cx="10270210" cy="62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5FF89D-8C15-4E0A-8AA9-56823DA822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" y="1852190"/>
            <a:ext cx="12192000" cy="36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宽屏</PresentationFormat>
  <Paragraphs>110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Noto Sans Mono CJK HK</vt:lpstr>
      <vt:lpstr>宋体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215</cp:revision>
  <dcterms:created xsi:type="dcterms:W3CDTF">2023-09-17T03:47:00Z</dcterms:created>
  <dcterms:modified xsi:type="dcterms:W3CDTF">2025-07-16T13:02:49Z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